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52cf661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52cf661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f52cf661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f52cf661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f52cf661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f52cf661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Long Dates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MMM DD YYYY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idx="1" type="body"/>
          </p:nvPr>
        </p:nvSpPr>
        <p:spPr>
          <a:xfrm>
            <a:off x="407325" y="1240100"/>
            <a:ext cx="5841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Month and day can be in any order,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const d = new Date("25 Mar 2015");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month can be written in full (January), or abbreviated (Jan):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const d = new Date("January 25 2015");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const d = new Date("Jan 25 2015");</a:t>
            </a:r>
            <a:endParaRPr sz="1800"/>
          </a:p>
        </p:txBody>
      </p:sp>
      <p:sp>
        <p:nvSpPr>
          <p:cNvPr id="172" name="Google Shape;172;p38"/>
          <p:cNvSpPr txBox="1"/>
          <p:nvPr>
            <p:ph type="title"/>
          </p:nvPr>
        </p:nvSpPr>
        <p:spPr>
          <a:xfrm>
            <a:off x="627075" y="46512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Long Dates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/>
          <p:cNvSpPr txBox="1"/>
          <p:nvPr>
            <p:ph idx="1" type="body"/>
          </p:nvPr>
        </p:nvSpPr>
        <p:spPr>
          <a:xfrm>
            <a:off x="606975" y="1237350"/>
            <a:ext cx="6244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Commas are ignored.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Names are case insensitive.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const d = new Date("JANUARY, 25, 2015");</a:t>
            </a:r>
            <a:endParaRPr sz="1800"/>
          </a:p>
        </p:txBody>
      </p:sp>
      <p:sp>
        <p:nvSpPr>
          <p:cNvPr id="178" name="Google Shape;178;p39"/>
          <p:cNvSpPr txBox="1"/>
          <p:nvPr>
            <p:ph type="title"/>
          </p:nvPr>
        </p:nvSpPr>
        <p:spPr>
          <a:xfrm>
            <a:off x="606975" y="48522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Long dates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